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29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0620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877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6097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4849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731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0746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1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5301207"/>
            <a:ext cx="302433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</a:t>
            </a:r>
            <a:r>
              <a:rPr lang="en-US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3"/>
            <a:ext cx="6552729" cy="22322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НАСОЛОДА</a:t>
            </a:r>
            <a:b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БОГОВІ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052736"/>
            <a:ext cx="8280919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любі</a:t>
            </a: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небесні</a:t>
            </a: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оселі</a:t>
            </a: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 </a:t>
            </a:r>
            <a:r>
              <a:rPr lang="ru-RU" sz="4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532440" cy="34563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Затужена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омліває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душа моя за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подвірʼями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Господа,</a:t>
            </a:r>
            <a:b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небесним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Єрусалимом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тіло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линуть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Бога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Живого!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4371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532440" cy="3600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ходять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стають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подібними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Ісуса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показуються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перед </a:t>
            </a:r>
            <a:b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Богом у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Сіоні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</a:p>
        </p:txBody>
      </p:sp>
    </p:spTree>
    <p:extLst>
      <p:ext uri="{BB962C8B-B14F-4D97-AF65-F5344CB8AC3E}">
        <p14:creationId xmlns:p14="http://schemas.microsoft.com/office/powerpoint/2010/main" val="347071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532440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Господи, Боже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послухай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молитву мою, почуй, Боже Якова, духовного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отця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віруючих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</a:p>
        </p:txBody>
      </p:sp>
    </p:spTree>
    <p:extLst>
      <p:ext uri="{BB962C8B-B14F-4D97-AF65-F5344CB8AC3E}">
        <p14:creationId xmlns:p14="http://schemas.microsoft.com/office/powerpoint/2010/main" val="3475707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Щите наш,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поглянь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же,</a:t>
            </a:r>
            <a:b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 Боже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премудрий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придивись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обличчя</a:t>
            </a:r>
            <a:b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помазанця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— Президента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129191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532440" cy="37444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Ліпший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день у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поклонінні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дусі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істині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аніж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тисяча</a:t>
            </a:r>
            <a:b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іншій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 б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вибрав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сидіти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при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порозі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дому Бога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молитвою,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аніж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жити</a:t>
            </a:r>
            <a:b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хоромах безбожности! </a:t>
            </a:r>
            <a:endParaRPr lang="ru-RU" sz="3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</a:p>
        </p:txBody>
      </p:sp>
    </p:spTree>
    <p:extLst>
      <p:ext uri="{BB962C8B-B14F-4D97-AF65-F5344CB8AC3E}">
        <p14:creationId xmlns:p14="http://schemas.microsoft.com/office/powerpoint/2010/main" val="208717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532440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сонце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щит Господь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Бог! Господь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милість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славу молодим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організаторам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церков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добра </a:t>
            </a:r>
            <a:b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відмовляє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усім</a:t>
            </a:r>
            <a:b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баптистам-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благовісникам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b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4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невинності</a:t>
            </a:r>
            <a:r>
              <a:rPr lang="ru-RU" sz="3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ходить. </a:t>
            </a:r>
            <a:endParaRPr lang="ru-RU" sz="3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:12</a:t>
            </a:r>
          </a:p>
        </p:txBody>
      </p:sp>
    </p:spTree>
    <p:extLst>
      <p:ext uri="{BB962C8B-B14F-4D97-AF65-F5344CB8AC3E}">
        <p14:creationId xmlns:p14="http://schemas.microsoft.com/office/powerpoint/2010/main" val="227577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532440" cy="33123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блаженна та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віруюча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людина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Тебе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надіється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виявляє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справжню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:13</a:t>
            </a:r>
          </a:p>
        </p:txBody>
      </p:sp>
    </p:spTree>
    <p:extLst>
      <p:ext uri="{BB962C8B-B14F-4D97-AF65-F5344CB8AC3E}">
        <p14:creationId xmlns:p14="http://schemas.microsoft.com/office/powerpoint/2010/main" val="40725476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224</Words>
  <Application>Microsoft Office PowerPoint</Application>
  <PresentationFormat>Екран (4:3)</PresentationFormat>
  <Paragraphs>51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Тема Office</vt:lpstr>
      <vt:lpstr>ПСАЛОМ 84</vt:lpstr>
      <vt:lpstr>ПСАЛОМ 84:2</vt:lpstr>
      <vt:lpstr>ПСАЛОМ 84:3</vt:lpstr>
      <vt:lpstr>ПСАЛОМ 84:8</vt:lpstr>
      <vt:lpstr>ПСАЛОМ 84:9</vt:lpstr>
      <vt:lpstr>ПСАЛОМ 84:10</vt:lpstr>
      <vt:lpstr>ПСАЛОМ 84:11</vt:lpstr>
      <vt:lpstr>ПСАЛОМ 84:12</vt:lpstr>
      <vt:lpstr>ПСАЛОМ 84:13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cp:lastModifiedBy>Dubenchuk Ivanka</cp:lastModifiedBy>
  <cp:revision>16</cp:revision>
  <dcterms:modified xsi:type="dcterms:W3CDTF">2024-05-12T17:00:59Z</dcterms:modified>
</cp:coreProperties>
</file>